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80" r:id="rId4"/>
    <p:sldId id="270" r:id="rId5"/>
    <p:sldId id="278" r:id="rId6"/>
    <p:sldId id="257" r:id="rId7"/>
    <p:sldId id="269" r:id="rId8"/>
    <p:sldId id="276" r:id="rId9"/>
    <p:sldId id="281" r:id="rId10"/>
    <p:sldId id="277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4676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9" y="1643051"/>
            <a:ext cx="842968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 – единственная драгоценность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9" y="285728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 час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827583" y="5517232"/>
            <a:ext cx="7959259" cy="100806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МБОУ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«Татарская гимназия №17 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им.Г.Ибрагимова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4712D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34" y="7707"/>
            <a:ext cx="944335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1720" y="2060848"/>
            <a:ext cx="42148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здоровы!</a:t>
            </a:r>
            <a:endParaRPr lang="ru-RU" sz="6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763889">
            <a:off x="1009934" y="1670022"/>
            <a:ext cx="7685631" cy="280076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89844"/>
            <a:ext cx="56166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1. В </a:t>
            </a:r>
            <a:r>
              <a:rPr lang="ru-RU" sz="2800" i="1" dirty="0"/>
              <a:t>здоровом теле , </a:t>
            </a:r>
            <a:endParaRPr lang="ru-RU" sz="2800" i="1" dirty="0" smtClean="0"/>
          </a:p>
          <a:p>
            <a:r>
              <a:rPr lang="ru-RU" sz="2800" i="1" dirty="0" smtClean="0"/>
              <a:t>2</a:t>
            </a:r>
            <a:r>
              <a:rPr lang="ru-RU" sz="2800" i="1" dirty="0"/>
              <a:t>. Голову держи в холоде, </a:t>
            </a:r>
            <a:endParaRPr lang="ru-RU" sz="2800" i="1" dirty="0" smtClean="0"/>
          </a:p>
          <a:p>
            <a:r>
              <a:rPr lang="ru-RU" sz="2800" i="1" dirty="0" smtClean="0"/>
              <a:t>3. Быстрого и ловкого  </a:t>
            </a:r>
          </a:p>
          <a:p>
            <a:r>
              <a:rPr lang="ru-RU" sz="2800" i="1" dirty="0" smtClean="0"/>
              <a:t>4</a:t>
            </a:r>
            <a:r>
              <a:rPr lang="ru-RU" sz="2800" i="1" dirty="0"/>
              <a:t>. Землю сушит зной, человека </a:t>
            </a:r>
          </a:p>
          <a:p>
            <a:r>
              <a:rPr lang="ru-RU" sz="2800" i="1" dirty="0"/>
              <a:t>5. К слабому и болезнь </a:t>
            </a:r>
            <a:endParaRPr lang="ru-RU" sz="2800" i="1" dirty="0" smtClean="0"/>
          </a:p>
          <a:p>
            <a:r>
              <a:rPr lang="ru-RU" sz="2800" i="1" dirty="0" smtClean="0"/>
              <a:t>6. Любящий чистоту –  </a:t>
            </a:r>
          </a:p>
          <a:p>
            <a:r>
              <a:rPr lang="ru-RU" sz="2800" i="1" dirty="0" smtClean="0"/>
              <a:t>7</a:t>
            </a:r>
            <a:r>
              <a:rPr lang="ru-RU" sz="2800" i="1" dirty="0"/>
              <a:t>. Здоровье сгубишь – </a:t>
            </a:r>
          </a:p>
          <a:p>
            <a:r>
              <a:rPr lang="ru-RU" sz="2800" i="1" dirty="0"/>
              <a:t>8. Было бы здоровье, </a:t>
            </a:r>
          </a:p>
          <a:p>
            <a:r>
              <a:rPr lang="ru-RU" sz="2800" i="1" dirty="0"/>
              <a:t>9. Не рад больной и </a:t>
            </a:r>
          </a:p>
          <a:p>
            <a:r>
              <a:rPr lang="ru-RU" sz="2800" i="1" dirty="0"/>
              <a:t>10. Здоров будешь – </a:t>
            </a:r>
          </a:p>
          <a:p>
            <a:r>
              <a:rPr lang="ru-RU" sz="2800" i="1" dirty="0"/>
              <a:t>11. Где здоровье, </a:t>
            </a:r>
          </a:p>
          <a:p>
            <a:r>
              <a:rPr lang="ru-RU" sz="2800" i="1" dirty="0"/>
              <a:t>12. Береги платье </a:t>
            </a:r>
            <a:r>
              <a:rPr lang="ru-RU" sz="2800" i="1" dirty="0" err="1"/>
              <a:t>снову</a:t>
            </a:r>
            <a:r>
              <a:rPr lang="ru-RU" sz="2800" i="1" dirty="0"/>
              <a:t>, а</a:t>
            </a:r>
            <a:r>
              <a:rPr lang="ru-RU" sz="2800" i="1" dirty="0" smtClean="0"/>
              <a:t> </a:t>
            </a:r>
            <a:endParaRPr lang="ru-RU" sz="2800" i="1" dirty="0"/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4288003" y="889844"/>
            <a:ext cx="45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33722" y="8898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/>
              <a:t>(здоровый </a:t>
            </a:r>
            <a:r>
              <a:rPr lang="ru-RU" sz="2800" i="1" dirty="0" smtClean="0"/>
              <a:t>дух)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1" y="1296549"/>
            <a:ext cx="3105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(а ноги в тепле)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51717" y="1700808"/>
            <a:ext cx="3975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(болезнь не догонит)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87752" y="2132856"/>
            <a:ext cx="1917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(болезни)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82747" y="2564904"/>
            <a:ext cx="2263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(пристает)</a:t>
            </a:r>
            <a:r>
              <a:rPr lang="ru-RU" i="1" dirty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51717" y="3017198"/>
            <a:ext cx="3430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(будет здоровым) 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16143" y="3429000"/>
            <a:ext cx="3280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(новое не купишь</a:t>
            </a:r>
            <a:r>
              <a:rPr lang="ru-RU" sz="2800" i="1" dirty="0" smtClean="0"/>
              <a:t>)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16143" y="3861048"/>
            <a:ext cx="4006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(а счастье найдется</a:t>
            </a:r>
            <a:r>
              <a:rPr lang="ru-RU" sz="2800" i="1" dirty="0" smtClean="0"/>
              <a:t>)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70508" y="4293096"/>
            <a:ext cx="3725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(золотой кровати</a:t>
            </a:r>
            <a:r>
              <a:rPr lang="ru-RU" sz="2800" i="1" dirty="0" smtClean="0"/>
              <a:t>) 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70508" y="4725144"/>
            <a:ext cx="3169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(все добудешь</a:t>
            </a:r>
            <a:r>
              <a:rPr lang="ru-RU" sz="2800" i="1" dirty="0" smtClean="0"/>
              <a:t>)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04884" y="5157192"/>
            <a:ext cx="3167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(там и красота) 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20071" y="5548064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(здоровье смолоду</a:t>
            </a:r>
            <a:r>
              <a:rPr lang="ru-RU" sz="2800" i="1" dirty="0" smtClean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98763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9" y="1643051"/>
            <a:ext cx="842968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 – единственная драгоценность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9" y="285728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 час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827583" y="5517232"/>
            <a:ext cx="7959259" cy="100806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Классный руководитель: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Галиева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Р.Р.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МБОУ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«Татарская гимназия №17 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им.Г.Ибрагимова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4712D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1" y="285729"/>
            <a:ext cx="81439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«Мы живём не для того, чтобы есть, а едим для того, чтобы жить»</a:t>
            </a:r>
          </a:p>
          <a:p>
            <a:pPr algn="r"/>
            <a:r>
              <a:rPr lang="ru-RU" sz="4400" b="1" dirty="0" smtClean="0">
                <a:solidFill>
                  <a:schemeClr val="accent1"/>
                </a:solidFill>
              </a:rPr>
              <a:t>Сократ</a:t>
            </a:r>
          </a:p>
        </p:txBody>
      </p:sp>
    </p:spTree>
    <p:extLst>
      <p:ext uri="{BB962C8B-B14F-4D97-AF65-F5344CB8AC3E}">
        <p14:creationId xmlns="" xmlns:p14="http://schemas.microsoft.com/office/powerpoint/2010/main" val="5376980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95" t="17620" r="8452" b="9999"/>
          <a:stretch/>
        </p:blipFill>
        <p:spPr>
          <a:xfrm>
            <a:off x="1679171" y="0"/>
            <a:ext cx="5559354" cy="33755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95" t="16772" r="8214" b="12328"/>
          <a:stretch/>
        </p:blipFill>
        <p:spPr>
          <a:xfrm>
            <a:off x="131" y="3338018"/>
            <a:ext cx="4715885" cy="28318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82" t="19312" r="9524" b="11058"/>
          <a:stretch/>
        </p:blipFill>
        <p:spPr>
          <a:xfrm>
            <a:off x="4687572" y="3371554"/>
            <a:ext cx="4456428" cy="2798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82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4" y="1940824"/>
            <a:ext cx="3121572" cy="46823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63" y="1889386"/>
            <a:ext cx="4223621" cy="28139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849" y="4910869"/>
            <a:ext cx="1428750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47" y="4725144"/>
            <a:ext cx="2674121" cy="1800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143" t="17407" r="8571" b="48095"/>
          <a:stretch/>
        </p:blipFill>
        <p:spPr>
          <a:xfrm>
            <a:off x="654494" y="128632"/>
            <a:ext cx="1546286" cy="15554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501" t="51905" r="36547" b="13555"/>
          <a:stretch/>
        </p:blipFill>
        <p:spPr>
          <a:xfrm>
            <a:off x="2148415" y="136994"/>
            <a:ext cx="1973329" cy="147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738" t="18042" r="10238" b="47835"/>
          <a:stretch/>
        </p:blipFill>
        <p:spPr>
          <a:xfrm>
            <a:off x="4100401" y="89745"/>
            <a:ext cx="1694239" cy="14765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738" t="52165" r="12864" b="13711"/>
          <a:stretch/>
        </p:blipFill>
        <p:spPr>
          <a:xfrm>
            <a:off x="5649939" y="128633"/>
            <a:ext cx="1667205" cy="1649703"/>
          </a:xfrm>
          <a:prstGeom prst="rect">
            <a:avLst/>
          </a:prstGeom>
        </p:spPr>
      </p:pic>
      <p:sp>
        <p:nvSpPr>
          <p:cNvPr id="15" name="Умножение 14"/>
          <p:cNvSpPr/>
          <p:nvPr/>
        </p:nvSpPr>
        <p:spPr>
          <a:xfrm>
            <a:off x="436681" y="128633"/>
            <a:ext cx="1981912" cy="146113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/>
          <p:cNvSpPr/>
          <p:nvPr/>
        </p:nvSpPr>
        <p:spPr>
          <a:xfrm>
            <a:off x="3956565" y="206818"/>
            <a:ext cx="1981912" cy="146113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множение 17"/>
          <p:cNvSpPr/>
          <p:nvPr/>
        </p:nvSpPr>
        <p:spPr>
          <a:xfrm>
            <a:off x="5588207" y="225744"/>
            <a:ext cx="1981912" cy="146113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785" t="20066" r="11548" b="45556"/>
          <a:stretch/>
        </p:blipFill>
        <p:spPr>
          <a:xfrm>
            <a:off x="7222306" y="253477"/>
            <a:ext cx="1708532" cy="1524859"/>
          </a:xfrm>
          <a:prstGeom prst="rect">
            <a:avLst/>
          </a:prstGeom>
        </p:spPr>
      </p:pic>
      <p:sp>
        <p:nvSpPr>
          <p:cNvPr id="20" name="Умножение 19"/>
          <p:cNvSpPr/>
          <p:nvPr/>
        </p:nvSpPr>
        <p:spPr>
          <a:xfrm>
            <a:off x="7311166" y="301998"/>
            <a:ext cx="1619672" cy="1270773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множение 20"/>
          <p:cNvSpPr/>
          <p:nvPr/>
        </p:nvSpPr>
        <p:spPr>
          <a:xfrm>
            <a:off x="2069013" y="124116"/>
            <a:ext cx="1981912" cy="146113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15074"/>
            <a:ext cx="3931022" cy="24929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23" y="3392874"/>
            <a:ext cx="3743073" cy="2744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38601"/>
            <a:ext cx="3994546" cy="2995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52" t="54656" r="34524" b="12963"/>
          <a:stretch/>
        </p:blipFill>
        <p:spPr>
          <a:xfrm>
            <a:off x="4706365" y="980728"/>
            <a:ext cx="4258123" cy="1872208"/>
          </a:xfrm>
          <a:prstGeom prst="rect">
            <a:avLst/>
          </a:prstGeom>
        </p:spPr>
      </p:pic>
      <p:sp>
        <p:nvSpPr>
          <p:cNvPr id="7" name="Умножение 6"/>
          <p:cNvSpPr/>
          <p:nvPr/>
        </p:nvSpPr>
        <p:spPr>
          <a:xfrm>
            <a:off x="4744647" y="1175778"/>
            <a:ext cx="1981912" cy="146113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6835426" y="1175778"/>
            <a:ext cx="1981912" cy="146113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75962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4032448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84" y="3116473"/>
            <a:ext cx="4106322" cy="3073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35" y="0"/>
            <a:ext cx="3956100" cy="29654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913" t="16983" r="33333" b="50752"/>
          <a:stretch/>
        </p:blipFill>
        <p:spPr>
          <a:xfrm>
            <a:off x="2627784" y="221095"/>
            <a:ext cx="1998839" cy="1261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28" t="15127" r="66131" b="54760"/>
          <a:stretch/>
        </p:blipFill>
        <p:spPr>
          <a:xfrm>
            <a:off x="611559" y="176131"/>
            <a:ext cx="1872209" cy="14131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28" t="53173" r="67347" b="10636"/>
          <a:stretch/>
        </p:blipFill>
        <p:spPr>
          <a:xfrm>
            <a:off x="1547663" y="1482738"/>
            <a:ext cx="1770789" cy="1698396"/>
          </a:xfrm>
          <a:prstGeom prst="rect">
            <a:avLst/>
          </a:prstGeom>
        </p:spPr>
      </p:pic>
      <p:sp>
        <p:nvSpPr>
          <p:cNvPr id="12" name="Диагональная полоса 11"/>
          <p:cNvSpPr/>
          <p:nvPr/>
        </p:nvSpPr>
        <p:spPr>
          <a:xfrm flipH="1">
            <a:off x="920889" y="690650"/>
            <a:ext cx="482759" cy="792088"/>
          </a:xfrm>
          <a:prstGeom prst="diagStrip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>
            <a:off x="1403648" y="546634"/>
            <a:ext cx="745436" cy="936104"/>
          </a:xfrm>
          <a:prstGeom prst="diagStrip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Диагональная полоса 13"/>
          <p:cNvSpPr/>
          <p:nvPr/>
        </p:nvSpPr>
        <p:spPr>
          <a:xfrm flipH="1">
            <a:off x="3144444" y="558686"/>
            <a:ext cx="482759" cy="792088"/>
          </a:xfrm>
          <a:prstGeom prst="diagStrip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Диагональная полоса 14"/>
          <p:cNvSpPr/>
          <p:nvPr/>
        </p:nvSpPr>
        <p:spPr>
          <a:xfrm>
            <a:off x="3627203" y="414670"/>
            <a:ext cx="745436" cy="936104"/>
          </a:xfrm>
          <a:prstGeom prst="diagStrip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Диагональная полоса 15"/>
          <p:cNvSpPr/>
          <p:nvPr/>
        </p:nvSpPr>
        <p:spPr>
          <a:xfrm flipH="1">
            <a:off x="1916249" y="2079908"/>
            <a:ext cx="482759" cy="792088"/>
          </a:xfrm>
          <a:prstGeom prst="diagStrip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иагональная полоса 16"/>
          <p:cNvSpPr/>
          <p:nvPr/>
        </p:nvSpPr>
        <p:spPr>
          <a:xfrm>
            <a:off x="2399008" y="1935892"/>
            <a:ext cx="745436" cy="936104"/>
          </a:xfrm>
          <a:prstGeom prst="diagStrip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75962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9" y="1643051"/>
            <a:ext cx="842968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 – единственная драгоценность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9" y="285728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 час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827583" y="5517232"/>
            <a:ext cx="7959259" cy="100806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Классный руководитель: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Галиева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Р.Р.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МБОУ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«Татарская гимназия №17 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им.Г.Ибрагимова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4712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4712D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206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Рафис</dc:creator>
  <cp:lastModifiedBy>Ruslan</cp:lastModifiedBy>
  <cp:revision>13</cp:revision>
  <dcterms:modified xsi:type="dcterms:W3CDTF">2015-10-03T17:25:03Z</dcterms:modified>
</cp:coreProperties>
</file>